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032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>
        <p:scale>
          <a:sx n="80" d="100"/>
          <a:sy n="80" d="100"/>
        </p:scale>
        <p:origin x="180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3B0A-F3BD-5A48-86E5-C5CD648AB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2C276-B38C-1044-A387-B68F3853A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6499E-30AC-BA45-BAF8-661D1F7C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49E80-9A67-5540-B671-7EE9B779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ABC44-86B6-F04B-B2FE-B55FCCFD9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1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ADDD-9416-6D49-9B74-F953BE77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1427A-DC4B-3141-A0A4-5190C82C3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3218E-F413-4446-8A5F-A11FF2375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5797D-7376-7F47-9BE0-93D6DFD00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FD2C1-8C55-2E4C-BF32-5F4BCBF5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5E513-0112-1745-929E-409452379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C3ED7-EE90-7445-B638-05CD34DB2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634FB-AA7D-BB49-97E8-0A1D6731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723C6-8B5D-D345-94A6-59655DD6A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F40D8-78DD-A742-9F3D-790DA298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3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3256-2B46-3341-B2E9-99B7CDFF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A4E43-9D23-6B46-8B96-61545EF96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A5587-B335-6B47-B0B8-299163A6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47D0B-10B0-684F-BA3C-75B914C5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FD092-1999-6748-9877-D294E1C7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3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BD061-35C6-9E46-B3F8-A0161A58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BC6DE-EB8B-7847-8F6D-8343F7D8B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BA52C-8729-E045-B10D-DDD8D090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F5F60-6448-1948-8D46-1EBB2CF23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6457F-B822-E849-A2E9-3499F94F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9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E0A1-FF99-8A4F-8EB7-F7C6DF94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7864C-E8E1-744E-BEC5-C48EF31A2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50032-645C-DF4F-9066-5A06F084F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9BDE6-0A38-FC4C-8B18-F9FF2644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065CC-82E2-7647-943B-4C4FEE9F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8CC19-A1F6-2542-BEC8-5A7B1B8B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4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6BE8-2731-4F40-B41E-78B65B18F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1036F-CB2C-F84B-8539-58E76DBC4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F3F16-0B7D-1B4B-B95F-8375F24F4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46EDB-73A3-AD45-BE64-FE71005B8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548E59-960B-1548-8C3D-C3BD700574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36808-E24F-0A47-B137-26E12127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D394E-B2A9-CE4A-9BE0-6DB22D4B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4FD67C-4AB0-5943-B74C-AF1F37F1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F58D7-D76E-A44B-AA27-1F5FF307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2EE70-065C-E14F-8E3A-3DCEEE65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D51E6-2943-134E-92D9-7FE195A9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17F5B-A5D8-8140-AF3B-5BA454E1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9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C9C1E6-A862-0747-9811-A7AE29E89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03EC2-4B8F-0449-ADE3-876B85C0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1926-BAFE-D946-97FA-B26DB95D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6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53FB-8EB6-4E44-B809-11ED9BCDB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9BAEE-C387-4947-820C-11C06916F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A82F2-C9F1-B442-96A2-9E49A2F09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42AFA-1088-E641-B21E-03C8DEEA8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663BA-4C54-294C-9088-000C6CE2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72061-F073-CE4B-8AF8-AB7F5ED4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4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BECD-870D-DE4C-AC0D-0FEE3E1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7B8DFB-52F7-6E40-A4E2-32D2FD8F4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8CFD4-F025-5E4E-A85B-28E7279FE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65A25-4440-254E-8F02-F59B22DE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2D0AD-48AA-7B4A-AD90-25BBAA74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64B01-4F3D-5549-8188-CA6D2B800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9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856B01-41C7-4D4B-8E75-0DF6B1610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06386-D635-654D-85EB-BB0A837F1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C4365-892A-F341-8CB0-A8E8F6AC9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4ED4-9D9B-D042-9213-AA560897A2C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E8E17-0B7C-4B4A-814A-BF033939E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2EE58-9FD6-D14F-8513-3CD8A7141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AAAD6-9D78-9B45-BF78-0CB071E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guitar&#10;&#10;Description automatically generated">
            <a:extLst>
              <a:ext uri="{FF2B5EF4-FFF2-40B4-BE49-F238E27FC236}">
                <a16:creationId xmlns:a16="http://schemas.microsoft.com/office/drawing/2014/main" id="{E88D46C1-2098-C848-9312-E2F403783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31C09D9-A11F-3647-B63D-33292A49C958}"/>
              </a:ext>
            </a:extLst>
          </p:cNvPr>
          <p:cNvSpPr/>
          <p:nvPr/>
        </p:nvSpPr>
        <p:spPr>
          <a:xfrm>
            <a:off x="1074821" y="607912"/>
            <a:ext cx="10042358" cy="40907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800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400" dirty="0">
                <a:solidFill>
                  <a:srgbClr val="280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SANITISING STATION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D8EDA5-C407-5642-96AA-94D86EB982F3}"/>
              </a:ext>
            </a:extLst>
          </p:cNvPr>
          <p:cNvSpPr txBox="1"/>
          <p:nvPr/>
        </p:nvSpPr>
        <p:spPr>
          <a:xfrm>
            <a:off x="465221" y="5983705"/>
            <a:ext cx="641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more information and guidance, visit: </a:t>
            </a:r>
          </a:p>
          <a:p>
            <a:r>
              <a:rPr lang="en-US" dirty="0" err="1">
                <a:solidFill>
                  <a:schemeClr val="bg1"/>
                </a:solidFill>
              </a:rPr>
              <a:t>cricketscotland.com</a:t>
            </a:r>
            <a:r>
              <a:rPr lang="en-US" dirty="0">
                <a:solidFill>
                  <a:schemeClr val="bg1"/>
                </a:solidFill>
              </a:rPr>
              <a:t>/covid-19-return-to-cricket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F13EEB-A368-F043-9F82-1073B44627B9}"/>
              </a:ext>
            </a:extLst>
          </p:cNvPr>
          <p:cNvSpPr txBox="1"/>
          <p:nvPr/>
        </p:nvSpPr>
        <p:spPr>
          <a:xfrm>
            <a:off x="9111916" y="5983704"/>
            <a:ext cx="641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CLUB LOGO</a:t>
            </a:r>
          </a:p>
        </p:txBody>
      </p:sp>
    </p:spTree>
    <p:extLst>
      <p:ext uri="{BB962C8B-B14F-4D97-AF65-F5344CB8AC3E}">
        <p14:creationId xmlns:p14="http://schemas.microsoft.com/office/powerpoint/2010/main" val="211648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Lizzie Sleet</dc:creator>
  <cp:lastModifiedBy>Lizzie Sleet</cp:lastModifiedBy>
  <cp:revision>6</cp:revision>
  <dcterms:created xsi:type="dcterms:W3CDTF">2020-06-23T09:39:32Z</dcterms:created>
  <dcterms:modified xsi:type="dcterms:W3CDTF">2020-06-23T09:53:24Z</dcterms:modified>
</cp:coreProperties>
</file>